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5" r:id="rId14"/>
    <p:sldId id="269" r:id="rId15"/>
    <p:sldId id="270" r:id="rId16"/>
    <p:sldId id="271" r:id="rId17"/>
    <p:sldId id="272" r:id="rId18"/>
    <p:sldId id="267" r:id="rId19"/>
    <p:sldId id="273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1506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616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4037F-6E9E-4E2F-A7EE-41B69282BA5E}" type="datetimeFigureOut">
              <a:rPr lang="en-US" smtClean="0"/>
              <a:pPr/>
              <a:t>2/22/2016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8D8F0-A7F4-4C99-9719-E7585FBD834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F08-F9A7-4806-B6EF-97FBD201E5E2}" type="datetimeFigureOut">
              <a:rPr lang="en-US" smtClean="0"/>
              <a:pPr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4DEC6-DD2E-41A8-A74C-0CCEFDC877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F08-F9A7-4806-B6EF-97FBD201E5E2}" type="datetimeFigureOut">
              <a:rPr lang="en-US" smtClean="0"/>
              <a:pPr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4DEC6-DD2E-41A8-A74C-0CCEFDC877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F08-F9A7-4806-B6EF-97FBD201E5E2}" type="datetimeFigureOut">
              <a:rPr lang="en-US" smtClean="0"/>
              <a:pPr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4DEC6-DD2E-41A8-A74C-0CCEFDC877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F08-F9A7-4806-B6EF-97FBD201E5E2}" type="datetimeFigureOut">
              <a:rPr lang="en-US" smtClean="0"/>
              <a:pPr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4DEC6-DD2E-41A8-A74C-0CCEFDC877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F08-F9A7-4806-B6EF-97FBD201E5E2}" type="datetimeFigureOut">
              <a:rPr lang="en-US" smtClean="0"/>
              <a:pPr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4DEC6-DD2E-41A8-A74C-0CCEFDC877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F08-F9A7-4806-B6EF-97FBD201E5E2}" type="datetimeFigureOut">
              <a:rPr lang="en-US" smtClean="0"/>
              <a:pPr/>
              <a:t>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4DEC6-DD2E-41A8-A74C-0CCEFDC877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F08-F9A7-4806-B6EF-97FBD201E5E2}" type="datetimeFigureOut">
              <a:rPr lang="en-US" smtClean="0"/>
              <a:pPr/>
              <a:t>2/22/2016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4DEC6-DD2E-41A8-A74C-0CCEFDC877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F08-F9A7-4806-B6EF-97FBD201E5E2}" type="datetimeFigureOut">
              <a:rPr lang="en-US" smtClean="0"/>
              <a:pPr/>
              <a:t>2/22/2016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4DEC6-DD2E-41A8-A74C-0CCEFDC877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F08-F9A7-4806-B6EF-97FBD201E5E2}" type="datetimeFigureOut">
              <a:rPr lang="en-US" smtClean="0"/>
              <a:pPr/>
              <a:t>2/22/2016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4DEC6-DD2E-41A8-A74C-0CCEFDC877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F08-F9A7-4806-B6EF-97FBD201E5E2}" type="datetimeFigureOut">
              <a:rPr lang="en-US" smtClean="0"/>
              <a:pPr/>
              <a:t>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4DEC6-DD2E-41A8-A74C-0CCEFDC877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2F08-F9A7-4806-B6EF-97FBD201E5E2}" type="datetimeFigureOut">
              <a:rPr lang="en-US" smtClean="0"/>
              <a:pPr/>
              <a:t>2/22/2016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64DEC6-DD2E-41A8-A74C-0CCEFDC877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92F08-F9A7-4806-B6EF-97FBD201E5E2}" type="datetimeFigureOut">
              <a:rPr lang="en-US" smtClean="0"/>
              <a:pPr/>
              <a:t>2/22/2016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64DEC6-DD2E-41A8-A74C-0CCEFDC8770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GT Plant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l="16398" t="12500" r="19180" b="11458"/>
          <a:stretch>
            <a:fillRect/>
          </a:stretch>
        </p:blipFill>
        <p:spPr bwMode="auto">
          <a:xfrm>
            <a:off x="-1" y="0"/>
            <a:ext cx="9185753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 l="16398" t="12500" r="19766" b="72917"/>
          <a:stretch>
            <a:fillRect/>
          </a:stretch>
        </p:blipFill>
        <p:spPr bwMode="auto">
          <a:xfrm>
            <a:off x="-1" y="-1"/>
            <a:ext cx="9144001" cy="1174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57200" y="1295400"/>
            <a:ext cx="8305800" cy="4830763"/>
          </a:xfrm>
        </p:spPr>
        <p:txBody>
          <a:bodyPr/>
          <a:lstStyle/>
          <a:p>
            <a:r>
              <a:rPr lang="en-US" dirty="0" smtClean="0"/>
              <a:t>Sensitivity : The </a:t>
            </a:r>
            <a:r>
              <a:rPr lang="en-US" dirty="0"/>
              <a:t>simple open cycle gas turbine is sensitive to changes in the component efficiencies</a:t>
            </a:r>
            <a:r>
              <a:rPr lang="en-US" dirty="0" smtClean="0"/>
              <a:t>. A </a:t>
            </a:r>
            <a:r>
              <a:rPr lang="en-US" dirty="0"/>
              <a:t>reduction in the efficiencies of compressor and turbine will rapidly lower the efficiency of the cycle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open cycle gas turbine is sensitive to changes in the atmospheric temperature</a:t>
            </a:r>
            <a:r>
              <a:rPr lang="en-US" dirty="0" smtClean="0"/>
              <a:t>. An </a:t>
            </a:r>
            <a:r>
              <a:rPr lang="en-US" dirty="0"/>
              <a:t>increase in atmospheric temperature lowers the thermal efficiency.</a:t>
            </a:r>
          </a:p>
          <a:p>
            <a:r>
              <a:rPr lang="en-US" dirty="0"/>
              <a:t>High air rate</a:t>
            </a:r>
            <a:r>
              <a:rPr lang="en-US" dirty="0" smtClean="0"/>
              <a:t>: Simple </a:t>
            </a:r>
            <a:r>
              <a:rPr lang="en-US" dirty="0"/>
              <a:t>open cycle gas turbine has a very high air rate</a:t>
            </a:r>
            <a:r>
              <a:rPr lang="en-US" dirty="0" smtClean="0"/>
              <a:t>. This </a:t>
            </a:r>
            <a:r>
              <a:rPr lang="en-US" dirty="0"/>
              <a:t>high air rate is not a disadvantage in most of the applications like a aviation field but is a prime factor in marine applications.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 l="16984" t="12500" r="19180" b="72361"/>
          <a:stretch>
            <a:fillRect/>
          </a:stretch>
        </p:blipFill>
        <p:spPr bwMode="auto">
          <a:xfrm>
            <a:off x="0" y="0"/>
            <a:ext cx="914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 l="16984" t="26693" r="19180" b="49652"/>
          <a:stretch>
            <a:fillRect/>
          </a:stretch>
        </p:blipFill>
        <p:spPr bwMode="auto">
          <a:xfrm>
            <a:off x="0" y="1600200"/>
            <a:ext cx="9144000" cy="1905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533400"/>
            <a:ext cx="4041775" cy="5592763"/>
          </a:xfrm>
        </p:spPr>
        <p:txBody>
          <a:bodyPr>
            <a:normAutofit/>
          </a:bodyPr>
          <a:lstStyle/>
          <a:p>
            <a:r>
              <a:rPr lang="en-US" dirty="0" smtClean="0"/>
              <a:t>The working fluid (air or any other suitable gas) coming out from compressor is heated in a heater by an external source at constant pressure. </a:t>
            </a:r>
          </a:p>
          <a:p>
            <a:r>
              <a:rPr lang="en-US" dirty="0" smtClean="0"/>
              <a:t>The fluid coming out from the turbine is cooled to its original temperature in the cooler using external cooling source before passing to the compressor.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32211" t="32292" r="39092" b="15625"/>
          <a:stretch>
            <a:fillRect/>
          </a:stretch>
        </p:blipFill>
        <p:spPr bwMode="auto">
          <a:xfrm>
            <a:off x="533400" y="1219200"/>
            <a:ext cx="37338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3600" dirty="0"/>
              <a:t>Closed Cycle Gas </a:t>
            </a:r>
            <a:r>
              <a:rPr lang="en-US" sz="3600" dirty="0" smtClean="0"/>
              <a:t>Turbine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/>
              <a:t>a given output the size of the Compressor and the Turbine are very </a:t>
            </a:r>
            <a:r>
              <a:rPr lang="en-US" dirty="0" smtClean="0"/>
              <a:t>small</a:t>
            </a:r>
          </a:p>
          <a:p>
            <a:r>
              <a:rPr lang="en-US" dirty="0"/>
              <a:t>There is no </a:t>
            </a:r>
            <a:r>
              <a:rPr lang="en-US" dirty="0" smtClean="0"/>
              <a:t>Corrosion</a:t>
            </a:r>
          </a:p>
          <a:p>
            <a:r>
              <a:rPr lang="en-US" dirty="0"/>
              <a:t>Any Fuel of High Calorific Value may be used</a:t>
            </a:r>
            <a:r>
              <a:rPr lang="en-US" dirty="0" smtClean="0"/>
              <a:t>, as </a:t>
            </a:r>
            <a:r>
              <a:rPr lang="en-US" dirty="0"/>
              <a:t>the products of combustion do not mix with the working fluid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External furnace for combustion process</a:t>
            </a:r>
          </a:p>
          <a:p>
            <a:r>
              <a:rPr lang="en-US" dirty="0"/>
              <a:t>More complicated and costly</a:t>
            </a:r>
          </a:p>
          <a:p>
            <a:r>
              <a:rPr lang="en-US" dirty="0"/>
              <a:t>System must be strong enough to resist high </a:t>
            </a:r>
            <a:r>
              <a:rPr lang="en-US" dirty="0" smtClean="0"/>
              <a:t>pressures</a:t>
            </a:r>
          </a:p>
          <a:p>
            <a:r>
              <a:rPr lang="en-US" dirty="0"/>
              <a:t>Coolant is used for pre-cooling whereas no coolant is required in open cycle gas turbine. Atmosphere act as sink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16398" t="12500" r="19180" b="9375"/>
          <a:stretch>
            <a:fillRect/>
          </a:stretch>
        </p:blipFill>
        <p:spPr bwMode="auto">
          <a:xfrm>
            <a:off x="0" y="0"/>
            <a:ext cx="916432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16984" t="19792" r="21523" b="13542"/>
          <a:stretch>
            <a:fillRect/>
          </a:stretch>
        </p:blipFill>
        <p:spPr bwMode="auto">
          <a:xfrm>
            <a:off x="381000" y="1066800"/>
            <a:ext cx="8001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733800" y="1752600"/>
            <a:ext cx="113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(Turbojet)</a:t>
            </a:r>
            <a:endParaRPr lang="en-US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l="16398" t="12500" r="19766" b="16667"/>
          <a:stretch>
            <a:fillRect/>
          </a:stretch>
        </p:blipFill>
        <p:spPr bwMode="auto">
          <a:xfrm>
            <a:off x="-1" y="0"/>
            <a:ext cx="9160809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l="17569" t="20833" r="23280" b="11458"/>
          <a:stretch>
            <a:fillRect/>
          </a:stretch>
        </p:blipFill>
        <p:spPr bwMode="auto">
          <a:xfrm>
            <a:off x="609600" y="914400"/>
            <a:ext cx="7696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16984" t="11458" r="19180" b="13793"/>
          <a:stretch>
            <a:fillRect/>
          </a:stretch>
        </p:blipFill>
        <p:spPr bwMode="auto">
          <a:xfrm>
            <a:off x="0" y="-1"/>
            <a:ext cx="9144000" cy="6019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305800" cy="5105400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6398" t="12500" r="19180" b="8333"/>
          <a:stretch>
            <a:fillRect/>
          </a:stretch>
        </p:blipFill>
        <p:spPr bwMode="auto">
          <a:xfrm>
            <a:off x="76200" y="152400"/>
            <a:ext cx="9043737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l="17570" t="19792" r="20937" b="11458"/>
          <a:stretch>
            <a:fillRect/>
          </a:stretch>
        </p:blipFill>
        <p:spPr bwMode="auto">
          <a:xfrm>
            <a:off x="685800" y="914400"/>
            <a:ext cx="8001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 l="16514" t="12146" r="19266" b="10657"/>
          <a:stretch>
            <a:fillRect/>
          </a:stretch>
        </p:blipFill>
        <p:spPr bwMode="auto">
          <a:xfrm>
            <a:off x="0" y="68580"/>
            <a:ext cx="9144000" cy="6179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00400" y="1143000"/>
            <a:ext cx="3193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Open Cycle Gas Turbine</a:t>
            </a:r>
            <a:endParaRPr lang="en-US" sz="24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6398" t="13542" r="19180" b="13097"/>
          <a:stretch>
            <a:fillRect/>
          </a:stretch>
        </p:blipFill>
        <p:spPr bwMode="auto">
          <a:xfrm>
            <a:off x="0" y="0"/>
            <a:ext cx="916432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6984" t="11458" r="19180" b="72457"/>
          <a:stretch>
            <a:fillRect/>
          </a:stretch>
        </p:blipFill>
        <p:spPr bwMode="auto">
          <a:xfrm>
            <a:off x="0" y="-1"/>
            <a:ext cx="9144000" cy="129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32282" t="57821" r="35245" b="8333"/>
          <a:stretch>
            <a:fillRect/>
          </a:stretch>
        </p:blipFill>
        <p:spPr bwMode="auto">
          <a:xfrm>
            <a:off x="685800" y="1600200"/>
            <a:ext cx="7772400" cy="4554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6399" t="12500" r="19180" b="11458"/>
          <a:stretch>
            <a:fillRect/>
          </a:stretch>
        </p:blipFill>
        <p:spPr bwMode="auto">
          <a:xfrm>
            <a:off x="-1" y="0"/>
            <a:ext cx="9185753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16984" t="12500" r="19180" b="9375"/>
          <a:stretch>
            <a:fillRect/>
          </a:stretch>
        </p:blipFill>
        <p:spPr bwMode="auto">
          <a:xfrm>
            <a:off x="0" y="0"/>
            <a:ext cx="9191752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16398" t="12500" r="19180" b="9375"/>
          <a:stretch>
            <a:fillRect/>
          </a:stretch>
        </p:blipFill>
        <p:spPr bwMode="auto">
          <a:xfrm>
            <a:off x="0" y="0"/>
            <a:ext cx="916432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16984" t="12500" r="19180" b="12500"/>
          <a:stretch>
            <a:fillRect/>
          </a:stretch>
        </p:blipFill>
        <p:spPr bwMode="auto">
          <a:xfrm>
            <a:off x="-1" y="0"/>
            <a:ext cx="9113309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249</Words>
  <Application>Microsoft Office PowerPoint</Application>
  <PresentationFormat>On-screen Show (4:3)</PresentationFormat>
  <Paragraphs>18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GT Plant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Closed Cycle Gas Turbine</vt:lpstr>
      <vt:lpstr>Slide 15</vt:lpstr>
      <vt:lpstr>Slide 16</vt:lpstr>
      <vt:lpstr>Slide 17</vt:lpstr>
      <vt:lpstr>Slide 18</vt:lpstr>
      <vt:lpstr>Slide 19</vt:lpstr>
      <vt:lpstr>Slide 20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</dc:creator>
  <cp:lastModifiedBy>User</cp:lastModifiedBy>
  <cp:revision>9</cp:revision>
  <dcterms:created xsi:type="dcterms:W3CDTF">2014-10-14T14:25:36Z</dcterms:created>
  <dcterms:modified xsi:type="dcterms:W3CDTF">2016-02-22T04:32:03Z</dcterms:modified>
</cp:coreProperties>
</file>